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88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2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5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86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10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973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3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4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3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8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7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17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F91541B-FA9E-6810-C925-F09F6FBA3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759978"/>
            <a:ext cx="10909640" cy="1065836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300"/>
              <a:t>Gruodžio 15 d. Tarptautinė arbatos gėrimo diena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0371A57-1274-5DCD-475C-D45ED832F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1922561"/>
            <a:ext cx="10909643" cy="552659"/>
          </a:xfrm>
        </p:spPr>
        <p:txBody>
          <a:bodyPr anchor="ctr">
            <a:normAutofit/>
          </a:bodyPr>
          <a:lstStyle/>
          <a:p>
            <a:pPr algn="ctr"/>
            <a:r>
              <a:rPr lang="en-US" sz="2400"/>
              <a:t>Rudaminos vaikų lopšelyje-darželyje ,,Ąžuoliukas’’</a:t>
            </a:r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onnsiteX0" fmla="*/ 0 w 3291840"/>
              <a:gd name="connsiteY0" fmla="*/ 0 h 27432"/>
              <a:gd name="connsiteX1" fmla="*/ 625450 w 3291840"/>
              <a:gd name="connsiteY1" fmla="*/ 0 h 27432"/>
              <a:gd name="connsiteX2" fmla="*/ 1283818 w 3291840"/>
              <a:gd name="connsiteY2" fmla="*/ 0 h 27432"/>
              <a:gd name="connsiteX3" fmla="*/ 1975104 w 3291840"/>
              <a:gd name="connsiteY3" fmla="*/ 0 h 27432"/>
              <a:gd name="connsiteX4" fmla="*/ 2666390 w 3291840"/>
              <a:gd name="connsiteY4" fmla="*/ 0 h 27432"/>
              <a:gd name="connsiteX5" fmla="*/ 3291840 w 3291840"/>
              <a:gd name="connsiteY5" fmla="*/ 0 h 27432"/>
              <a:gd name="connsiteX6" fmla="*/ 3291840 w 3291840"/>
              <a:gd name="connsiteY6" fmla="*/ 27432 h 27432"/>
              <a:gd name="connsiteX7" fmla="*/ 2567635 w 3291840"/>
              <a:gd name="connsiteY7" fmla="*/ 27432 h 27432"/>
              <a:gd name="connsiteX8" fmla="*/ 1843430 w 3291840"/>
              <a:gd name="connsiteY8" fmla="*/ 27432 h 27432"/>
              <a:gd name="connsiteX9" fmla="*/ 1185062 w 3291840"/>
              <a:gd name="connsiteY9" fmla="*/ 27432 h 27432"/>
              <a:gd name="connsiteX10" fmla="*/ 0 w 3291840"/>
              <a:gd name="connsiteY10" fmla="*/ 27432 h 27432"/>
              <a:gd name="connsiteX11" fmla="*/ 0 w 329184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C819D"/>
          </a:solidFill>
          <a:ln w="38100" cap="rnd">
            <a:solidFill>
              <a:srgbClr val="DC819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4B97E9C-77C9-2643-1B8A-8549BE90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76" y="2642616"/>
            <a:ext cx="3740383" cy="38953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B89FF4-12EE-621B-5177-EB48C24F7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08" r="276" b="2"/>
          <a:stretch/>
        </p:blipFill>
        <p:spPr>
          <a:xfrm>
            <a:off x="7191512" y="2642616"/>
            <a:ext cx="3740384" cy="389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B87C619C-EBAB-488E-96B9-153AA4C9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30DA1C1-36FD-41D8-9826-EE797BF39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53312" cy="6858000"/>
          </a:xfrm>
          <a:custGeom>
            <a:avLst/>
            <a:gdLst>
              <a:gd name="connsiteX0" fmla="*/ 0 w 7433452"/>
              <a:gd name="connsiteY0" fmla="*/ 0 h 6858000"/>
              <a:gd name="connsiteX1" fmla="*/ 1592736 w 7433452"/>
              <a:gd name="connsiteY1" fmla="*/ 0 h 6858000"/>
              <a:gd name="connsiteX2" fmla="*/ 2171700 w 7433452"/>
              <a:gd name="connsiteY2" fmla="*/ 0 h 6858000"/>
              <a:gd name="connsiteX3" fmla="*/ 2762696 w 7433452"/>
              <a:gd name="connsiteY3" fmla="*/ 0 h 6858000"/>
              <a:gd name="connsiteX4" fmla="*/ 2829254 w 7433452"/>
              <a:gd name="connsiteY4" fmla="*/ 0 h 6858000"/>
              <a:gd name="connsiteX5" fmla="*/ 7415310 w 7433452"/>
              <a:gd name="connsiteY5" fmla="*/ 0 h 6858000"/>
              <a:gd name="connsiteX6" fmla="*/ 7405703 w 7433452"/>
              <a:gd name="connsiteY6" fmla="*/ 94814 h 6858000"/>
              <a:gd name="connsiteX7" fmla="*/ 7410754 w 7433452"/>
              <a:gd name="connsiteY7" fmla="*/ 421796 h 6858000"/>
              <a:gd name="connsiteX8" fmla="*/ 7414688 w 7433452"/>
              <a:gd name="connsiteY8" fmla="*/ 812192 h 6858000"/>
              <a:gd name="connsiteX9" fmla="*/ 7395017 w 7433452"/>
              <a:gd name="connsiteY9" fmla="*/ 1113642 h 6858000"/>
              <a:gd name="connsiteX10" fmla="*/ 7422810 w 7433452"/>
              <a:gd name="connsiteY10" fmla="*/ 1796708 h 6858000"/>
              <a:gd name="connsiteX11" fmla="*/ 7421161 w 7433452"/>
              <a:gd name="connsiteY11" fmla="*/ 2327333 h 6858000"/>
              <a:gd name="connsiteX12" fmla="*/ 7412023 w 7433452"/>
              <a:gd name="connsiteY12" fmla="*/ 2784280 h 6858000"/>
              <a:gd name="connsiteX13" fmla="*/ 7417480 w 7433452"/>
              <a:gd name="connsiteY13" fmla="*/ 2985458 h 6858000"/>
              <a:gd name="connsiteX14" fmla="*/ 7403774 w 7433452"/>
              <a:gd name="connsiteY14" fmla="*/ 3531096 h 6858000"/>
              <a:gd name="connsiteX15" fmla="*/ 7414307 w 7433452"/>
              <a:gd name="connsiteY15" fmla="*/ 4336830 h 6858000"/>
              <a:gd name="connsiteX16" fmla="*/ 7413419 w 7433452"/>
              <a:gd name="connsiteY16" fmla="*/ 5026893 h 6858000"/>
              <a:gd name="connsiteX17" fmla="*/ 7417734 w 7433452"/>
              <a:gd name="connsiteY17" fmla="*/ 5252632 h 6858000"/>
              <a:gd name="connsiteX18" fmla="*/ 7417734 w 7433452"/>
              <a:gd name="connsiteY18" fmla="*/ 5466282 h 6858000"/>
              <a:gd name="connsiteX19" fmla="*/ 7379659 w 7433452"/>
              <a:gd name="connsiteY19" fmla="*/ 6121225 h 6858000"/>
              <a:gd name="connsiteX20" fmla="*/ 7395115 w 7433452"/>
              <a:gd name="connsiteY20" fmla="*/ 6708907 h 6858000"/>
              <a:gd name="connsiteX21" fmla="*/ 7412408 w 7433452"/>
              <a:gd name="connsiteY21" fmla="*/ 6858000 h 6858000"/>
              <a:gd name="connsiteX22" fmla="*/ 2829254 w 7433452"/>
              <a:gd name="connsiteY22" fmla="*/ 6858000 h 6858000"/>
              <a:gd name="connsiteX23" fmla="*/ 2762696 w 7433452"/>
              <a:gd name="connsiteY23" fmla="*/ 6858000 h 6858000"/>
              <a:gd name="connsiteX24" fmla="*/ 2171700 w 7433452"/>
              <a:gd name="connsiteY24" fmla="*/ 6858000 h 6858000"/>
              <a:gd name="connsiteX25" fmla="*/ 1592736 w 7433452"/>
              <a:gd name="connsiteY25" fmla="*/ 6858000 h 6858000"/>
              <a:gd name="connsiteX26" fmla="*/ 0 w 7433452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33452" h="6858000">
                <a:moveTo>
                  <a:pt x="0" y="0"/>
                </a:moveTo>
                <a:lnTo>
                  <a:pt x="1592736" y="0"/>
                </a:lnTo>
                <a:lnTo>
                  <a:pt x="2171700" y="0"/>
                </a:lnTo>
                <a:lnTo>
                  <a:pt x="2762696" y="0"/>
                </a:lnTo>
                <a:lnTo>
                  <a:pt x="2829254" y="0"/>
                </a:lnTo>
                <a:lnTo>
                  <a:pt x="7415310" y="0"/>
                </a:lnTo>
                <a:lnTo>
                  <a:pt x="7405703" y="94814"/>
                </a:lnTo>
                <a:cubicBezTo>
                  <a:pt x="7398856" y="203629"/>
                  <a:pt x="7403520" y="312712"/>
                  <a:pt x="7410754" y="421796"/>
                </a:cubicBezTo>
                <a:cubicBezTo>
                  <a:pt x="7421580" y="551656"/>
                  <a:pt x="7422900" y="682144"/>
                  <a:pt x="7414688" y="812192"/>
                </a:cubicBezTo>
                <a:cubicBezTo>
                  <a:pt x="7406693" y="912591"/>
                  <a:pt x="7397682" y="1012988"/>
                  <a:pt x="7395017" y="1113642"/>
                </a:cubicBezTo>
                <a:cubicBezTo>
                  <a:pt x="7388670" y="1342689"/>
                  <a:pt x="7407708" y="1569316"/>
                  <a:pt x="7422810" y="1796708"/>
                </a:cubicBezTo>
                <a:cubicBezTo>
                  <a:pt x="7434487" y="1973710"/>
                  <a:pt x="7439944" y="2150457"/>
                  <a:pt x="7421161" y="2327333"/>
                </a:cubicBezTo>
                <a:cubicBezTo>
                  <a:pt x="7405170" y="2479266"/>
                  <a:pt x="7396793" y="2631453"/>
                  <a:pt x="7412023" y="2784280"/>
                </a:cubicBezTo>
                <a:cubicBezTo>
                  <a:pt x="7418749" y="2851085"/>
                  <a:pt x="7425984" y="2918653"/>
                  <a:pt x="7417480" y="2985458"/>
                </a:cubicBezTo>
                <a:cubicBezTo>
                  <a:pt x="7394508" y="3167039"/>
                  <a:pt x="7398063" y="3349132"/>
                  <a:pt x="7403774" y="3531096"/>
                </a:cubicBezTo>
                <a:cubicBezTo>
                  <a:pt x="7412277" y="3799715"/>
                  <a:pt x="7426364" y="4067954"/>
                  <a:pt x="7414307" y="4336830"/>
                </a:cubicBezTo>
                <a:cubicBezTo>
                  <a:pt x="7404027" y="4566639"/>
                  <a:pt x="7420653" y="4796831"/>
                  <a:pt x="7413419" y="5026893"/>
                </a:cubicBezTo>
                <a:cubicBezTo>
                  <a:pt x="7410982" y="5102162"/>
                  <a:pt x="7412429" y="5177504"/>
                  <a:pt x="7417734" y="5252632"/>
                </a:cubicBezTo>
                <a:cubicBezTo>
                  <a:pt x="7424271" y="5323700"/>
                  <a:pt x="7424271" y="5395213"/>
                  <a:pt x="7417734" y="5466282"/>
                </a:cubicBezTo>
                <a:cubicBezTo>
                  <a:pt x="7393239" y="5683875"/>
                  <a:pt x="7383214" y="5902486"/>
                  <a:pt x="7379659" y="6121225"/>
                </a:cubicBezTo>
                <a:cubicBezTo>
                  <a:pt x="7376423" y="6317442"/>
                  <a:pt x="7378041" y="6513586"/>
                  <a:pt x="7395115" y="6708907"/>
                </a:cubicBezTo>
                <a:lnTo>
                  <a:pt x="7412408" y="6858000"/>
                </a:lnTo>
                <a:lnTo>
                  <a:pt x="2829254" y="6858000"/>
                </a:lnTo>
                <a:lnTo>
                  <a:pt x="2762696" y="6858000"/>
                </a:lnTo>
                <a:lnTo>
                  <a:pt x="2171700" y="6858000"/>
                </a:lnTo>
                <a:lnTo>
                  <a:pt x="15927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C8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5511F4F-52A4-2933-0B6E-A71996780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484632"/>
            <a:ext cx="6362129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6-os </a:t>
            </a:r>
            <a:r>
              <a:rPr lang="en-US" sz="6000" dirty="0" err="1">
                <a:solidFill>
                  <a:schemeClr val="bg1"/>
                </a:solidFill>
              </a:rPr>
              <a:t>ir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lopšelio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grupės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mėgaujasi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ramunėlių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arbata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84322012-0B60-F98C-455C-D668D769C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3" y="4480560"/>
            <a:ext cx="6362129" cy="2096007"/>
          </a:xfrm>
          <a:prstGeom prst="rect">
            <a:avLst/>
          </a:prstGeom>
        </p:spPr>
      </p:pic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3A97FD3-A14E-8894-4A6C-EA8A64212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784" y="4480560"/>
            <a:ext cx="6362129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AA0E0C67-CB0B-D376-C4BF-6147952DC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488" r="2" b="31305"/>
          <a:stretch/>
        </p:blipFill>
        <p:spPr>
          <a:xfrm>
            <a:off x="8192655" y="170874"/>
            <a:ext cx="2768534" cy="2883262"/>
          </a:xfrm>
          <a:prstGeom prst="rect">
            <a:avLst/>
          </a:prstGeom>
        </p:spPr>
      </p:pic>
      <p:sp>
        <p:nvSpPr>
          <p:cNvPr id="52" name="Rectangle 6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435" y="42521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8AF9BE82-D5BD-0A57-9DB1-1A4273FC2B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155" r="-3" b="19891"/>
          <a:stretch/>
        </p:blipFill>
        <p:spPr>
          <a:xfrm>
            <a:off x="7804727" y="3103419"/>
            <a:ext cx="3828837" cy="350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1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87C619C-EBAB-488E-96B9-153AA4C9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30DA1C1-36FD-41D8-9826-EE797BF39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53312" cy="6858000"/>
          </a:xfrm>
          <a:custGeom>
            <a:avLst/>
            <a:gdLst>
              <a:gd name="connsiteX0" fmla="*/ 0 w 7433452"/>
              <a:gd name="connsiteY0" fmla="*/ 0 h 6858000"/>
              <a:gd name="connsiteX1" fmla="*/ 1592736 w 7433452"/>
              <a:gd name="connsiteY1" fmla="*/ 0 h 6858000"/>
              <a:gd name="connsiteX2" fmla="*/ 2171700 w 7433452"/>
              <a:gd name="connsiteY2" fmla="*/ 0 h 6858000"/>
              <a:gd name="connsiteX3" fmla="*/ 2762696 w 7433452"/>
              <a:gd name="connsiteY3" fmla="*/ 0 h 6858000"/>
              <a:gd name="connsiteX4" fmla="*/ 2829254 w 7433452"/>
              <a:gd name="connsiteY4" fmla="*/ 0 h 6858000"/>
              <a:gd name="connsiteX5" fmla="*/ 7415310 w 7433452"/>
              <a:gd name="connsiteY5" fmla="*/ 0 h 6858000"/>
              <a:gd name="connsiteX6" fmla="*/ 7405703 w 7433452"/>
              <a:gd name="connsiteY6" fmla="*/ 94814 h 6858000"/>
              <a:gd name="connsiteX7" fmla="*/ 7410754 w 7433452"/>
              <a:gd name="connsiteY7" fmla="*/ 421796 h 6858000"/>
              <a:gd name="connsiteX8" fmla="*/ 7414688 w 7433452"/>
              <a:gd name="connsiteY8" fmla="*/ 812192 h 6858000"/>
              <a:gd name="connsiteX9" fmla="*/ 7395017 w 7433452"/>
              <a:gd name="connsiteY9" fmla="*/ 1113642 h 6858000"/>
              <a:gd name="connsiteX10" fmla="*/ 7422810 w 7433452"/>
              <a:gd name="connsiteY10" fmla="*/ 1796708 h 6858000"/>
              <a:gd name="connsiteX11" fmla="*/ 7421161 w 7433452"/>
              <a:gd name="connsiteY11" fmla="*/ 2327333 h 6858000"/>
              <a:gd name="connsiteX12" fmla="*/ 7412023 w 7433452"/>
              <a:gd name="connsiteY12" fmla="*/ 2784280 h 6858000"/>
              <a:gd name="connsiteX13" fmla="*/ 7417480 w 7433452"/>
              <a:gd name="connsiteY13" fmla="*/ 2985458 h 6858000"/>
              <a:gd name="connsiteX14" fmla="*/ 7403774 w 7433452"/>
              <a:gd name="connsiteY14" fmla="*/ 3531096 h 6858000"/>
              <a:gd name="connsiteX15" fmla="*/ 7414307 w 7433452"/>
              <a:gd name="connsiteY15" fmla="*/ 4336830 h 6858000"/>
              <a:gd name="connsiteX16" fmla="*/ 7413419 w 7433452"/>
              <a:gd name="connsiteY16" fmla="*/ 5026893 h 6858000"/>
              <a:gd name="connsiteX17" fmla="*/ 7417734 w 7433452"/>
              <a:gd name="connsiteY17" fmla="*/ 5252632 h 6858000"/>
              <a:gd name="connsiteX18" fmla="*/ 7417734 w 7433452"/>
              <a:gd name="connsiteY18" fmla="*/ 5466282 h 6858000"/>
              <a:gd name="connsiteX19" fmla="*/ 7379659 w 7433452"/>
              <a:gd name="connsiteY19" fmla="*/ 6121225 h 6858000"/>
              <a:gd name="connsiteX20" fmla="*/ 7395115 w 7433452"/>
              <a:gd name="connsiteY20" fmla="*/ 6708907 h 6858000"/>
              <a:gd name="connsiteX21" fmla="*/ 7412408 w 7433452"/>
              <a:gd name="connsiteY21" fmla="*/ 6858000 h 6858000"/>
              <a:gd name="connsiteX22" fmla="*/ 2829254 w 7433452"/>
              <a:gd name="connsiteY22" fmla="*/ 6858000 h 6858000"/>
              <a:gd name="connsiteX23" fmla="*/ 2762696 w 7433452"/>
              <a:gd name="connsiteY23" fmla="*/ 6858000 h 6858000"/>
              <a:gd name="connsiteX24" fmla="*/ 2171700 w 7433452"/>
              <a:gd name="connsiteY24" fmla="*/ 6858000 h 6858000"/>
              <a:gd name="connsiteX25" fmla="*/ 1592736 w 7433452"/>
              <a:gd name="connsiteY25" fmla="*/ 6858000 h 6858000"/>
              <a:gd name="connsiteX26" fmla="*/ 0 w 7433452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33452" h="6858000">
                <a:moveTo>
                  <a:pt x="0" y="0"/>
                </a:moveTo>
                <a:lnTo>
                  <a:pt x="1592736" y="0"/>
                </a:lnTo>
                <a:lnTo>
                  <a:pt x="2171700" y="0"/>
                </a:lnTo>
                <a:lnTo>
                  <a:pt x="2762696" y="0"/>
                </a:lnTo>
                <a:lnTo>
                  <a:pt x="2829254" y="0"/>
                </a:lnTo>
                <a:lnTo>
                  <a:pt x="7415310" y="0"/>
                </a:lnTo>
                <a:lnTo>
                  <a:pt x="7405703" y="94814"/>
                </a:lnTo>
                <a:cubicBezTo>
                  <a:pt x="7398856" y="203629"/>
                  <a:pt x="7403520" y="312712"/>
                  <a:pt x="7410754" y="421796"/>
                </a:cubicBezTo>
                <a:cubicBezTo>
                  <a:pt x="7421580" y="551656"/>
                  <a:pt x="7422900" y="682144"/>
                  <a:pt x="7414688" y="812192"/>
                </a:cubicBezTo>
                <a:cubicBezTo>
                  <a:pt x="7406693" y="912591"/>
                  <a:pt x="7397682" y="1012988"/>
                  <a:pt x="7395017" y="1113642"/>
                </a:cubicBezTo>
                <a:cubicBezTo>
                  <a:pt x="7388670" y="1342689"/>
                  <a:pt x="7407708" y="1569316"/>
                  <a:pt x="7422810" y="1796708"/>
                </a:cubicBezTo>
                <a:cubicBezTo>
                  <a:pt x="7434487" y="1973710"/>
                  <a:pt x="7439944" y="2150457"/>
                  <a:pt x="7421161" y="2327333"/>
                </a:cubicBezTo>
                <a:cubicBezTo>
                  <a:pt x="7405170" y="2479266"/>
                  <a:pt x="7396793" y="2631453"/>
                  <a:pt x="7412023" y="2784280"/>
                </a:cubicBezTo>
                <a:cubicBezTo>
                  <a:pt x="7418749" y="2851085"/>
                  <a:pt x="7425984" y="2918653"/>
                  <a:pt x="7417480" y="2985458"/>
                </a:cubicBezTo>
                <a:cubicBezTo>
                  <a:pt x="7394508" y="3167039"/>
                  <a:pt x="7398063" y="3349132"/>
                  <a:pt x="7403774" y="3531096"/>
                </a:cubicBezTo>
                <a:cubicBezTo>
                  <a:pt x="7412277" y="3799715"/>
                  <a:pt x="7426364" y="4067954"/>
                  <a:pt x="7414307" y="4336830"/>
                </a:cubicBezTo>
                <a:cubicBezTo>
                  <a:pt x="7404027" y="4566639"/>
                  <a:pt x="7420653" y="4796831"/>
                  <a:pt x="7413419" y="5026893"/>
                </a:cubicBezTo>
                <a:cubicBezTo>
                  <a:pt x="7410982" y="5102162"/>
                  <a:pt x="7412429" y="5177504"/>
                  <a:pt x="7417734" y="5252632"/>
                </a:cubicBezTo>
                <a:cubicBezTo>
                  <a:pt x="7424271" y="5323700"/>
                  <a:pt x="7424271" y="5395213"/>
                  <a:pt x="7417734" y="5466282"/>
                </a:cubicBezTo>
                <a:cubicBezTo>
                  <a:pt x="7393239" y="5683875"/>
                  <a:pt x="7383214" y="5902486"/>
                  <a:pt x="7379659" y="6121225"/>
                </a:cubicBezTo>
                <a:cubicBezTo>
                  <a:pt x="7376423" y="6317442"/>
                  <a:pt x="7378041" y="6513586"/>
                  <a:pt x="7395115" y="6708907"/>
                </a:cubicBezTo>
                <a:lnTo>
                  <a:pt x="7412408" y="6858000"/>
                </a:lnTo>
                <a:lnTo>
                  <a:pt x="2829254" y="6858000"/>
                </a:lnTo>
                <a:lnTo>
                  <a:pt x="2762696" y="6858000"/>
                </a:lnTo>
                <a:lnTo>
                  <a:pt x="2171700" y="6858000"/>
                </a:lnTo>
                <a:lnTo>
                  <a:pt x="15927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C81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B9707AF-5652-FDD4-789E-150A7DF4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484632"/>
            <a:ext cx="6362129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D9F1B44-309F-698A-8D55-342D5EA2B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784" y="4480560"/>
            <a:ext cx="6362129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Ketvirtos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grupės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mergaitės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serviravo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stalą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kvietė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draugus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Duonytė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medumi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mėtų</a:t>
            </a: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dirty="0" err="1">
                <a:solidFill>
                  <a:schemeClr val="bg1"/>
                </a:solidFill>
              </a:rPr>
              <a:t>arbatos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puikiai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tiko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DBBDEC26-7A76-3795-B441-706785990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654" y="829246"/>
            <a:ext cx="3931920" cy="1916811"/>
          </a:xfrm>
          <a:prstGeom prst="rect">
            <a:avLst/>
          </a:prstGeom>
        </p:spPr>
      </p:pic>
      <p:sp>
        <p:nvSpPr>
          <p:cNvPr id="20" name="Rectangle 6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435" y="42521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5C77663D-25C9-CA19-C40E-7DA17E5E1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654" y="4111942"/>
            <a:ext cx="3931920" cy="191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3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65C376B-ED29-8577-FF03-0C37F675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4F4498B-D4D3-6394-7C03-A88A55629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Pirmos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antros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grupės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vaikučiai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liepžiedžių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arbatą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ragavo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žvakių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šviesoje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C819D"/>
          </a:solidFill>
          <a:ln w="38100" cap="rnd">
            <a:solidFill>
              <a:srgbClr val="DC819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17CA200-1500-1C09-BBD9-5740BFB7A3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735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DC30134-DAC4-03E9-06B9-B60B5E8D2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FBAB27E-CD2D-3529-FEC4-8976E073C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3-os </a:t>
            </a:r>
            <a:r>
              <a:rPr lang="en-US" dirty="0" err="1">
                <a:solidFill>
                  <a:schemeClr val="tx1"/>
                </a:solidFill>
              </a:rPr>
              <a:t>grupės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vaikai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ragavo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čiobrelių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arbatą</a:t>
            </a:r>
            <a:r>
              <a:rPr lang="en-US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C819D"/>
          </a:solidFill>
          <a:ln w="38100" cap="rnd">
            <a:solidFill>
              <a:srgbClr val="DC819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74EF5A7-CE0E-21BA-4F79-CACB33539E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949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680803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RightStep">
      <a:dk1>
        <a:srgbClr val="000000"/>
      </a:dk1>
      <a:lt1>
        <a:srgbClr val="FFFFFF"/>
      </a:lt1>
      <a:dk2>
        <a:srgbClr val="383620"/>
      </a:dk2>
      <a:lt2>
        <a:srgbClr val="E2E8E6"/>
      </a:lt2>
      <a:accent1>
        <a:srgbClr val="DC819D"/>
      </a:accent1>
      <a:accent2>
        <a:srgbClr val="D47065"/>
      </a:accent2>
      <a:accent3>
        <a:srgbClr val="D1995B"/>
      </a:accent3>
      <a:accent4>
        <a:srgbClr val="ABA551"/>
      </a:accent4>
      <a:accent5>
        <a:srgbClr val="94AD65"/>
      </a:accent5>
      <a:accent6>
        <a:srgbClr val="6BB455"/>
      </a:accent6>
      <a:hlink>
        <a:srgbClr val="568F7D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Plačiaekranė</PresentationFormat>
  <Paragraphs>6</Paragraphs>
  <Slides>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9" baseType="lpstr">
      <vt:lpstr>Arial</vt:lpstr>
      <vt:lpstr>Modern Love</vt:lpstr>
      <vt:lpstr>The Hand</vt:lpstr>
      <vt:lpstr>SketchyVTI</vt:lpstr>
      <vt:lpstr>Gruodžio 15 d. Tarptautinė arbatos gėrimo diena</vt:lpstr>
      <vt:lpstr>6-os ir lopšelio grupės mėgaujasi ramunėlių arbata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Gruodžio 15 d. Tarptautinė arbatos gėrimo diena</dc:title>
  <dc:creator>Rudaminos Darželis</dc:creator>
  <cp:lastModifiedBy>Rudaminos Darželis</cp:lastModifiedBy>
  <cp:revision>10</cp:revision>
  <dcterms:created xsi:type="dcterms:W3CDTF">2023-12-15T08:22:14Z</dcterms:created>
  <dcterms:modified xsi:type="dcterms:W3CDTF">2023-12-15T10:08:05Z</dcterms:modified>
</cp:coreProperties>
</file>